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000000"/>
    <a:srgbClr val="FFFFFF"/>
    <a:srgbClr val="F8F8F8"/>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5" d="100"/>
          <a:sy n="115" d="100"/>
        </p:scale>
        <p:origin x="228" y="13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8/13/2018</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8/13/2018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lnSpc>
                <a:spcPct val="100000"/>
              </a:lnSpc>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lnSpc>
                <a:spcPct val="100000"/>
              </a:lnSpc>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38668"/>
            <a:ext cx="6572363" cy="938909"/>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65882" y="-208599"/>
            <a:ext cx="1335794" cy="1335794"/>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65882" y="-208599"/>
            <a:ext cx="1335794" cy="1335794"/>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1803</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205</cp:revision>
  <cp:lastPrinted>2015-10-19T19:01:41Z</cp:lastPrinted>
  <dcterms:created xsi:type="dcterms:W3CDTF">2016-06-28T14:05:07Z</dcterms:created>
  <dcterms:modified xsi:type="dcterms:W3CDTF">2018-08-13T14:08:45Z</dcterms:modified>
  <cp:category/>
</cp:coreProperties>
</file>